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7"/>
    <p:restoredTop sz="94615"/>
  </p:normalViewPr>
  <p:slideViewPr>
    <p:cSldViewPr snapToGrid="0">
      <p:cViewPr varScale="1">
        <p:scale>
          <a:sx n="95" d="100"/>
          <a:sy n="95" d="100"/>
        </p:scale>
        <p:origin x="2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F1F5-FF8D-E3EB-2775-EF0FAAA70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84A03-4B8B-61E6-77DE-99B9C3164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B598E-7F12-418A-92EF-0A03E186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F62EF-3A1B-7949-963E-737F2FA6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A3D44-E98C-2379-97D3-DFE67F2AB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5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8AB9-5C1B-745D-A5A0-0DBD59AD9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5F45E-8DB4-16FA-75A9-A7C01FCF9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5ADF3-ED25-2B00-5FF9-668B6AF64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3C5BD-AB98-EDF0-127E-2C30D123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CBD09-4246-9CAD-DF27-55492BFA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F832-A469-A16B-2D73-F40B7444F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83D2-21AD-F258-562B-B81080EE5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9487C-74BB-832A-07BA-BD900AE9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08951-E3EA-10CC-D8A4-5D2AC532D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4A846-23D1-7191-A2D3-95E81A3B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6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4440-AC8E-0A1F-D8AF-C00678B18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55901-F656-9929-F500-4A17E0AD9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49E07-8841-0ADC-CAA9-7312802FB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63B2C2-97D4-389C-3AC4-903D5D2AB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31234-0A8C-186A-D90B-10B03E69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D7A1C-5729-5024-E398-1B532548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3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499E1-E41D-1AD1-8080-A067D77DE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1FD8-0358-57E5-8855-3C09D6F0A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14BB7-7185-EDAA-4473-2E619F838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A2E6D-B3DD-02D5-41DE-6FA8E6465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F2135-D722-AF56-1D94-19AA89DDD3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DC60BD-7D18-5894-284E-29E3E23B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06D88E-A462-FC88-76CA-733D679D9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123B56-C9B8-F5D5-31D6-899420928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4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E9F5-492D-51CA-4F10-02906E5B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AA37A5-6F70-5FC5-EAE4-9CEF9DA2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CD2CF-930C-FE15-6279-FC79ADA8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D2006-0DA5-4FBE-C553-A4249284D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7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9A803C-EC7A-18FC-91B3-AA47960BB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2202B-1C57-CA49-198C-CBC2CA4C6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7850C-D1D0-303A-6201-0D41C993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8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438A-EA96-5E74-8ADA-FC6DBAB9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32D9-09D9-127C-C223-31BFF4BDB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1C324-2D13-D659-5B7E-FAD2FDF1B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272C3-5209-DFBA-CADC-12F014C97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DC8B6-9BC3-D469-39AA-F1E491EF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4392A-49F2-C8BF-2B28-7A492F9B8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B05D4-A9C4-D9D0-33CE-793ED8083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4173C2-09C0-4686-CF4F-0C5C6055E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D73D3-F7B9-399B-733C-C4F58E8D3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26AE2-7467-5B30-E6F2-6DE4B5963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3064E-58B7-9605-B3F6-94D0E9271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696AC-052F-5A83-1DDE-BB82BD61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76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0EB2-7DCF-2D9D-AD47-91B30B055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E6E4E7-C106-1832-9A21-079DAEFA2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488FC-94D5-4E44-C6B2-8412803F7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F6B7E-9B66-B73E-3141-7E47D533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85320-351A-0D5E-DC3C-94C73F00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4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2403F-ECAA-398C-CC67-2701FDB9A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D4F34-1C4A-E6F6-DC8C-073975530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2B554-DB28-E3A4-8620-F88BC83CA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CB934-4B01-372F-384A-41B310FB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5F428-11C4-E04F-5BDA-1C14E5A1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0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CCE48C-E0B0-1E8A-85E2-EC0BBF9D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6EDFF-D6EA-2930-25E0-35D9A1C5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D4AB1-1179-0122-84CC-EA6DAAD24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488C24-894C-6344-9321-546199597BA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89748-298E-C7BB-7C44-8FEAFCDC7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CA543-95F4-57E4-7E37-CAE7F41DB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014BCA-724A-1246-B8C2-90D0F658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7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F56911DD-A075-4BB6-B95E-767277EDC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43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Naomi Lahner</dc:creator>
  <cp:lastModifiedBy>Naomi Lahner</cp:lastModifiedBy>
  <cp:revision>1</cp:revision>
  <dcterms:created xsi:type="dcterms:W3CDTF">2025-12-12T04:02:08Z</dcterms:created>
  <dcterms:modified xsi:type="dcterms:W3CDTF">2025-12-12T04:06:00Z</dcterms:modified>
</cp:coreProperties>
</file>